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C9D7"/>
    <a:srgbClr val="15B8CE"/>
    <a:srgbClr val="29B5E7"/>
    <a:srgbClr val="50C2EB"/>
    <a:srgbClr val="FCE4C8"/>
    <a:srgbClr val="7FC484"/>
    <a:srgbClr val="FCFDFC"/>
    <a:srgbClr val="EF7D9B"/>
    <a:srgbClr val="04307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79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EFF0E202-BE8C-9DEE-4EFA-4256DB959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F1F6"/>
              </a:clrFrom>
              <a:clrTo>
                <a:srgbClr val="E1F1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" t="6098" r="3575" b="61134"/>
          <a:stretch/>
        </p:blipFill>
        <p:spPr>
          <a:xfrm>
            <a:off x="-103518" y="1811548"/>
            <a:ext cx="9214409" cy="312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2E50D-DEDF-A24F-F1C6-874FB35E2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DE17089-7024-85E2-31A0-00663628C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8EFF5"/>
              </a:clrFrom>
              <a:clrTo>
                <a:srgbClr val="D8E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8533" y="0"/>
            <a:ext cx="6266933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55A0C5-89E4-C4FD-A5DC-487265CCD732}"/>
              </a:ext>
            </a:extLst>
          </p:cNvPr>
          <p:cNvSpPr txBox="1"/>
          <p:nvPr/>
        </p:nvSpPr>
        <p:spPr>
          <a:xfrm>
            <a:off x="1550409" y="5232447"/>
            <a:ext cx="6086045" cy="1411784"/>
          </a:xfrm>
          <a:prstGeom prst="roundRect">
            <a:avLst>
              <a:gd name="adj" fmla="val 3471"/>
            </a:avLst>
          </a:prstGeom>
          <a:solidFill>
            <a:schemeClr val="bg1"/>
          </a:solidFill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젓가락과 같이 두 집게 부품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하드바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끝이 모아질 수 있도록 부품의 위치와 형태를 조절한다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C56EA1-15B1-B1C0-707C-E23024F74084}"/>
              </a:ext>
            </a:extLst>
          </p:cNvPr>
          <p:cNvSpPr txBox="1"/>
          <p:nvPr/>
        </p:nvSpPr>
        <p:spPr>
          <a:xfrm>
            <a:off x="2375403" y="73098"/>
            <a:ext cx="4393191" cy="418306"/>
          </a:xfrm>
          <a:prstGeom prst="roundRect">
            <a:avLst>
              <a:gd name="adj" fmla="val 3471"/>
            </a:avLst>
          </a:prstGeom>
          <a:solidFill>
            <a:srgbClr val="60C9D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45720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정면에서 바라본 모습</a:t>
            </a:r>
            <a:endParaRPr lang="ko-KR" altLang="en-US" sz="26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811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5A9D3-BA7D-463B-C91B-F9CA0069D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46DFF4F-11F0-E79D-7981-049BCE415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8EFF5"/>
              </a:clrFrom>
              <a:clrTo>
                <a:srgbClr val="D8E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274" y="0"/>
            <a:ext cx="6377451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33639F-6A9C-E588-56A3-ED1426BB8BC5}"/>
              </a:ext>
            </a:extLst>
          </p:cNvPr>
          <p:cNvSpPr txBox="1"/>
          <p:nvPr/>
        </p:nvSpPr>
        <p:spPr>
          <a:xfrm>
            <a:off x="1567662" y="5111677"/>
            <a:ext cx="6086045" cy="1673225"/>
          </a:xfrm>
          <a:prstGeom prst="roundRect">
            <a:avLst>
              <a:gd name="adj" fmla="val 3471"/>
            </a:avLst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동작이 원활하게 이루어질 수 있도록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서보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모터의 움직임 축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서버 혼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 집게 부품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하드바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연결 부위를 단단하게 고정한다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E71EEF-6765-DC95-1A7F-55B65DD2B128}"/>
              </a:ext>
            </a:extLst>
          </p:cNvPr>
          <p:cNvSpPr txBox="1"/>
          <p:nvPr/>
        </p:nvSpPr>
        <p:spPr>
          <a:xfrm>
            <a:off x="2375403" y="73098"/>
            <a:ext cx="4393191" cy="418306"/>
          </a:xfrm>
          <a:prstGeom prst="roundRect">
            <a:avLst>
              <a:gd name="adj" fmla="val 3471"/>
            </a:avLst>
          </a:prstGeom>
          <a:solidFill>
            <a:srgbClr val="60C9D7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algn="ctr" defTabSz="457200" eaLnBrk="1" fontAlgn="auto" latinLnBrk="1" hangingPunct="1">
              <a:lnSpc>
                <a:spcPts val="32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위에서 내려다 </a:t>
            </a:r>
            <a:r>
              <a:rPr lang="ko-KR" altLang="en-US" sz="2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모습</a:t>
            </a:r>
            <a:endParaRPr lang="ko-KR" altLang="en-US" sz="26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0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279</TotalTime>
  <Words>50</Words>
  <Application>Microsoft Office PowerPoint</Application>
  <PresentationFormat>화면 슬라이드 쇼(4:3)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29</cp:revision>
  <dcterms:created xsi:type="dcterms:W3CDTF">2024-11-29T07:51:56Z</dcterms:created>
  <dcterms:modified xsi:type="dcterms:W3CDTF">2024-12-27T02:00:29Z</dcterms:modified>
</cp:coreProperties>
</file>